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477D-9EB4-4C83-88B3-509BAB7A9F0E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66803-100B-4D1A-BB05-9497B3012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34" Type="http://schemas.openxmlformats.org/officeDocument/2006/relationships/image" Target="../media/image31.wmf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3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8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4.bin"/><Relationship Id="rId31" Type="http://schemas.openxmlformats.org/officeDocument/2006/relationships/oleObject" Target="../embeddings/oleObject30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9.wmf"/><Relationship Id="rId8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2.bin"/><Relationship Id="rId24" Type="http://schemas.openxmlformats.org/officeDocument/2006/relationships/oleObject" Target="../embeddings/oleObject49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image" Target="../media/image47.wmf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3.wmf"/><Relationship Id="rId22" Type="http://schemas.openxmlformats.org/officeDocument/2006/relationships/oleObject" Target="../embeddings/oleObject4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50.bin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51.wmf"/><Relationship Id="rId5" Type="http://schemas.openxmlformats.org/officeDocument/2006/relationships/oleObject" Target="../embeddings/oleObject51.bin"/><Relationship Id="rId10" Type="http://schemas.openxmlformats.org/officeDocument/2006/relationships/oleObject" Target="../embeddings/oleObject54.bin"/><Relationship Id="rId4" Type="http://schemas.openxmlformats.org/officeDocument/2006/relationships/image" Target="../media/image48.wmf"/><Relationship Id="rId9" Type="http://schemas.openxmlformats.org/officeDocument/2006/relationships/image" Target="../media/image5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52400" y="990600"/>
            <a:ext cx="8534400" cy="4724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/>
            <a:r>
              <a:rPr lang="en-US" sz="6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136)</a:t>
            </a:r>
            <a:endParaRPr lang="en-US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371600" y="1295400"/>
          <a:ext cx="1143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3" imgW="342751" imgH="393529" progId="Equation.3">
                  <p:embed/>
                </p:oleObj>
              </mc:Choice>
              <mc:Fallback>
                <p:oleObj name="Equation" r:id="rId3" imgW="342751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95400"/>
                        <a:ext cx="11430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029200" cy="7921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5240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239000" y="1295400"/>
          <a:ext cx="1371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5" imgW="342720" imgH="393480" progId="Equation.3">
                  <p:embed/>
                </p:oleObj>
              </mc:Choice>
              <mc:Fallback>
                <p:oleObj name="Equation" r:id="rId5" imgW="3427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295400"/>
                        <a:ext cx="1371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084638" y="1295400"/>
          <a:ext cx="140176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7" imgW="406080" imgH="393480" progId="Equation.3">
                  <p:embed/>
                </p:oleObj>
              </mc:Choice>
              <mc:Fallback>
                <p:oleObj name="Equation" r:id="rId7" imgW="4060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4638" y="1295400"/>
                        <a:ext cx="140176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356852" y="1295400"/>
          <a:ext cx="160086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9" imgW="469800" imgH="393480" progId="Equation.3">
                  <p:embed/>
                </p:oleObj>
              </mc:Choice>
              <mc:Fallback>
                <p:oleObj name="Equation" r:id="rId9" imgW="4698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6852" y="1295400"/>
                        <a:ext cx="160086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3072018" y="1295400"/>
          <a:ext cx="172858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1" imgW="495085" imgH="393529" progId="Equation.3">
                  <p:embed/>
                </p:oleObj>
              </mc:Choice>
              <mc:Fallback>
                <p:oleObj name="Equation" r:id="rId11" imgW="495085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2018" y="1295400"/>
                        <a:ext cx="172858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1208088" y="3124200"/>
          <a:ext cx="18399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3" imgW="533160" imgH="393480" progId="Equation.3">
                  <p:embed/>
                </p:oleObj>
              </mc:Choice>
              <mc:Fallback>
                <p:oleObj name="Equation" r:id="rId13" imgW="53316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3124200"/>
                        <a:ext cx="18399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168400" y="5029200"/>
          <a:ext cx="187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5" imgW="469800" imgH="393480" progId="Equation.3">
                  <p:embed/>
                </p:oleObj>
              </mc:Choice>
              <mc:Fallback>
                <p:oleObj name="Equation" r:id="rId15" imgW="4698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5029200"/>
                        <a:ext cx="1879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4852987" y="1295400"/>
          <a:ext cx="1041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17" imgW="330120" imgH="393480" progId="Equation.3">
                  <p:embed/>
                </p:oleObj>
              </mc:Choice>
              <mc:Fallback>
                <p:oleObj name="Equation" r:id="rId17" imgW="33012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2987" y="1295400"/>
                        <a:ext cx="1041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Arc 26"/>
          <p:cNvSpPr/>
          <p:nvPr/>
        </p:nvSpPr>
        <p:spPr>
          <a:xfrm>
            <a:off x="5157787" y="1233948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0800000">
            <a:off x="5157787" y="2072148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386387" y="929148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3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310187" y="2376948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3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5919787" y="1295400"/>
          <a:ext cx="4810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19" imgW="152280" imgH="393480" progId="Equation.3">
                  <p:embed/>
                </p:oleObj>
              </mc:Choice>
              <mc:Fallback>
                <p:oleObj name="Equation" r:id="rId19" imgW="15228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9787" y="1295400"/>
                        <a:ext cx="4810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3062288" y="3124200"/>
          <a:ext cx="20431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21" imgW="558720" imgH="393480" progId="Equation.3">
                  <p:embed/>
                </p:oleObj>
              </mc:Choice>
              <mc:Fallback>
                <p:oleObj name="Equation" r:id="rId21" imgW="55872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3124200"/>
                        <a:ext cx="20431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5033963" y="3124200"/>
          <a:ext cx="1082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23" imgW="342720" imgH="393480" progId="Equation.3">
                  <p:embed/>
                </p:oleObj>
              </mc:Choice>
              <mc:Fallback>
                <p:oleObj name="Equation" r:id="rId23" imgW="34272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63" y="3124200"/>
                        <a:ext cx="10826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6172200" y="3124200"/>
          <a:ext cx="4810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25" imgW="152280" imgH="393480" progId="Equation.3">
                  <p:embed/>
                </p:oleObj>
              </mc:Choice>
              <mc:Fallback>
                <p:oleObj name="Equation" r:id="rId25" imgW="15228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124200"/>
                        <a:ext cx="4810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Arc 34"/>
          <p:cNvSpPr/>
          <p:nvPr/>
        </p:nvSpPr>
        <p:spPr>
          <a:xfrm>
            <a:off x="5410200" y="3048000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10800000">
            <a:off x="5410200" y="3886200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638800" y="27432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62600" y="41910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3011488" y="5029200"/>
          <a:ext cx="18097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27" imgW="495000" imgH="393480" progId="Equation.3">
                  <p:embed/>
                </p:oleObj>
              </mc:Choice>
              <mc:Fallback>
                <p:oleObj name="Equation" r:id="rId27" imgW="49500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5029200"/>
                        <a:ext cx="18097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4800600" y="5029200"/>
          <a:ext cx="1082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29" imgW="342720" imgH="393480" progId="Equation.3">
                  <p:embed/>
                </p:oleObj>
              </mc:Choice>
              <mc:Fallback>
                <p:oleObj name="Equation" r:id="rId29" imgW="342720" imgH="393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029200"/>
                        <a:ext cx="10826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Arc 40"/>
          <p:cNvSpPr/>
          <p:nvPr/>
        </p:nvSpPr>
        <p:spPr>
          <a:xfrm>
            <a:off x="5257800" y="4953000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10800000">
            <a:off x="5257800" y="5867400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86400" y="4648200"/>
            <a:ext cx="685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410200" y="6172200"/>
            <a:ext cx="685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5943600" y="5029200"/>
          <a:ext cx="4810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31" imgW="152280" imgH="393480" progId="Equation.3">
                  <p:embed/>
                </p:oleObj>
              </mc:Choice>
              <mc:Fallback>
                <p:oleObj name="Equation" r:id="rId31" imgW="152280" imgH="393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029200"/>
                        <a:ext cx="4810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4478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1600200" y="1143000"/>
          <a:ext cx="1447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3" imgW="342720" imgH="393480" progId="Equation.3">
                  <p:embed/>
                </p:oleObj>
              </mc:Choice>
              <mc:Fallback>
                <p:oleObj name="Equation" r:id="rId3" imgW="3427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1447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7146925" y="1143000"/>
          <a:ext cx="14636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6925" y="1143000"/>
                        <a:ext cx="14636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4360863" y="1143000"/>
          <a:ext cx="15065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7" imgW="330120" imgH="393480" progId="Equation.3">
                  <p:embed/>
                </p:oleObj>
              </mc:Choice>
              <mc:Fallback>
                <p:oleObj name="Equation" r:id="rId7" imgW="3301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1143000"/>
                        <a:ext cx="15065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029200" cy="7921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600200" y="1143000"/>
          <a:ext cx="19843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9" imgW="469800" imgH="393480" progId="Equation.3">
                  <p:embed/>
                </p:oleObj>
              </mc:Choice>
              <mc:Fallback>
                <p:oleObj name="Equation" r:id="rId9" imgW="4698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19843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600200" y="3048000"/>
          <a:ext cx="20859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11" imgW="457200" imgH="393480" progId="Equation.3">
                  <p:embed/>
                </p:oleObj>
              </mc:Choice>
              <mc:Fallback>
                <p:oleObj name="Equation" r:id="rId11" imgW="4572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048000"/>
                        <a:ext cx="20859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628775" y="5029200"/>
          <a:ext cx="1876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Equation" r:id="rId13" imgW="520560" imgH="393480" progId="Equation.3">
                  <p:embed/>
                </p:oleObj>
              </mc:Choice>
              <mc:Fallback>
                <p:oleObj name="Equation" r:id="rId13" imgW="5205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5029200"/>
                        <a:ext cx="18764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3544887" y="1143000"/>
          <a:ext cx="1676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15" imgW="507780" imgH="393529" progId="Equation.3">
                  <p:embed/>
                </p:oleObj>
              </mc:Choice>
              <mc:Fallback>
                <p:oleObj name="Equation" r:id="rId15" imgW="507780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7" y="1143000"/>
                        <a:ext cx="1676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5145087" y="1143000"/>
          <a:ext cx="8794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Equation" r:id="rId17" imgW="266400" imgH="393480" progId="Equation.3">
                  <p:embed/>
                </p:oleObj>
              </mc:Choice>
              <mc:Fallback>
                <p:oleObj name="Equation" r:id="rId17" imgW="2664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5087" y="1143000"/>
                        <a:ext cx="8794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6170612" y="1143000"/>
          <a:ext cx="5032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Equation" r:id="rId19" imgW="152280" imgH="393480" progId="Equation.3">
                  <p:embed/>
                </p:oleObj>
              </mc:Choice>
              <mc:Fallback>
                <p:oleObj name="Equation" r:id="rId19" imgW="15228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0612" y="1143000"/>
                        <a:ext cx="50323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 19"/>
          <p:cNvSpPr/>
          <p:nvPr/>
        </p:nvSpPr>
        <p:spPr>
          <a:xfrm>
            <a:off x="5426074" y="1066800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10800000">
            <a:off x="5426074" y="1905000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54674" y="7620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78474" y="22098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3525838" y="3048000"/>
          <a:ext cx="16335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Equation" r:id="rId21" imgW="495000" imgH="393480" progId="Equation.3">
                  <p:embed/>
                </p:oleObj>
              </mc:Choice>
              <mc:Fallback>
                <p:oleObj name="Equation" r:id="rId21" imgW="49500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8" y="3048000"/>
                        <a:ext cx="16335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5105400" y="3048000"/>
          <a:ext cx="8794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Equation" r:id="rId23" imgW="266400" imgH="393480" progId="Equation.3">
                  <p:embed/>
                </p:oleObj>
              </mc:Choice>
              <mc:Fallback>
                <p:oleObj name="Equation" r:id="rId23" imgW="26640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048000"/>
                        <a:ext cx="8794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Arc 26"/>
          <p:cNvSpPr/>
          <p:nvPr/>
        </p:nvSpPr>
        <p:spPr>
          <a:xfrm>
            <a:off x="5334001" y="3033252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rot="10800000">
            <a:off x="5334001" y="3871452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562601" y="2728452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86401" y="4176252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2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6172200" y="3124200"/>
          <a:ext cx="5032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Equation" r:id="rId25" imgW="152280" imgH="393480" progId="Equation.3">
                  <p:embed/>
                </p:oleObj>
              </mc:Choice>
              <mc:Fallback>
                <p:oleObj name="Equation" r:id="rId25" imgW="15228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124200"/>
                        <a:ext cx="5032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3490912" y="5029200"/>
          <a:ext cx="18430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9" name="Equation" r:id="rId27" imgW="558720" imgH="393480" progId="Equation.3">
                  <p:embed/>
                </p:oleObj>
              </mc:Choice>
              <mc:Fallback>
                <p:oleObj name="Equation" r:id="rId27" imgW="55872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2" y="5029200"/>
                        <a:ext cx="18430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5235575" y="5029200"/>
          <a:ext cx="10890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0" name="Equation" r:id="rId29" imgW="330120" imgH="393480" progId="Equation.3">
                  <p:embed/>
                </p:oleObj>
              </mc:Choice>
              <mc:Fallback>
                <p:oleObj name="Equation" r:id="rId29" imgW="33012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5575" y="5029200"/>
                        <a:ext cx="10890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Arc 33"/>
          <p:cNvSpPr/>
          <p:nvPr/>
        </p:nvSpPr>
        <p:spPr>
          <a:xfrm>
            <a:off x="5638800" y="5029200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10800000">
            <a:off x="5638800" y="5867400"/>
            <a:ext cx="914400" cy="228600"/>
          </a:xfrm>
          <a:prstGeom prst="arc">
            <a:avLst>
              <a:gd name="adj1" fmla="val 10744396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867400" y="47244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7429500" y="5316538"/>
          <a:ext cx="41910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1" name="Equation" r:id="rId31" imgW="126720" imgH="164880" progId="Equation.3">
                  <p:embed/>
                </p:oleObj>
              </mc:Choice>
              <mc:Fallback>
                <p:oleObj name="Equation" r:id="rId31" imgW="126720" imgH="1648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0" y="5316538"/>
                        <a:ext cx="419100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5791200" y="6172200"/>
            <a:ext cx="533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80" name="Object 20"/>
          <p:cNvGraphicFramePr>
            <a:graphicFrameLocks noChangeAspect="1"/>
          </p:cNvGraphicFramePr>
          <p:nvPr/>
        </p:nvGraphicFramePr>
        <p:xfrm>
          <a:off x="6434137" y="5014913"/>
          <a:ext cx="8810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33" imgW="266400" imgH="393480" progId="Equation.3">
                  <p:embed/>
                </p:oleObj>
              </mc:Choice>
              <mc:Fallback>
                <p:oleObj name="Equation" r:id="rId33" imgW="266400" imgH="39348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7" y="5014913"/>
                        <a:ext cx="88106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6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3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utoUpdateAnimBg="0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24200" cy="8683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x: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685800" y="152400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3" imgW="609336" imgH="393529" progId="Equation.3">
                  <p:embed/>
                </p:oleObj>
              </mc:Choice>
              <mc:Fallback>
                <p:oleObj name="Equation" r:id="rId3" imgW="609336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1981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486400" y="1524000"/>
          <a:ext cx="1857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2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524000"/>
                        <a:ext cx="185737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371600" y="2819400"/>
          <a:ext cx="2133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7" imgW="583947" imgH="393529" progId="Equation.3">
                  <p:embed/>
                </p:oleObj>
              </mc:Choice>
              <mc:Fallback>
                <p:oleObj name="Equation" r:id="rId7" imgW="583947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2133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447800" y="4267200"/>
          <a:ext cx="1716087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9" imgW="469800" imgH="393480" progId="Equation.3">
                  <p:embed/>
                </p:oleObj>
              </mc:Choice>
              <mc:Fallback>
                <p:oleObj name="Equation" r:id="rId9" imgW="4698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267200"/>
                        <a:ext cx="1716087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6132512" y="2819400"/>
          <a:ext cx="20875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11" imgW="571320" imgH="393480" progId="Equation.3">
                  <p:embed/>
                </p:oleObj>
              </mc:Choice>
              <mc:Fallback>
                <p:oleObj name="Equation" r:id="rId11" imgW="5713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2" y="2819400"/>
                        <a:ext cx="208756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6308725" y="4267200"/>
          <a:ext cx="13906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13" imgW="380880" imgH="393480" progId="Equation.3">
                  <p:embed/>
                </p:oleObj>
              </mc:Choice>
              <mc:Fallback>
                <p:oleObj name="Equation" r:id="rId13" imgW="3808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4267200"/>
                        <a:ext cx="13906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rot="5400000">
            <a:off x="2590800" y="3429000"/>
            <a:ext cx="41148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3429000" cy="7159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4478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81800" y="14478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14478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1219200" y="1066800"/>
          <a:ext cx="1524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3" imgW="380880" imgH="393480" progId="Equation.3">
                  <p:embed/>
                </p:oleObj>
              </mc:Choice>
              <mc:Fallback>
                <p:oleObj name="Equation" r:id="rId3" imgW="38088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1524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992438" y="914400"/>
          <a:ext cx="2057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5" imgW="507960" imgH="393480" progId="Equation.3">
                  <p:embed/>
                </p:oleObj>
              </mc:Choice>
              <mc:Fallback>
                <p:oleObj name="Equation" r:id="rId5" imgW="507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914400"/>
                        <a:ext cx="20574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114800" y="1066800"/>
          <a:ext cx="1524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Equation" r:id="rId7" imgW="380880" imgH="393480" progId="Equation.3">
                  <p:embed/>
                </p:oleObj>
              </mc:Choice>
              <mc:Fallback>
                <p:oleObj name="Equation" r:id="rId7" imgW="3808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066800"/>
                        <a:ext cx="1524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7315200" y="1066800"/>
          <a:ext cx="1524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Equation" r:id="rId9" imgW="380880" imgH="393480" progId="Equation.3">
                  <p:embed/>
                </p:oleObj>
              </mc:Choice>
              <mc:Fallback>
                <p:oleObj name="Equation" r:id="rId9" imgW="3808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066800"/>
                        <a:ext cx="1524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4918075" y="914400"/>
          <a:ext cx="1079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Equation" r:id="rId11" imgW="266400" imgH="393480" progId="Equation.3">
                  <p:embed/>
                </p:oleObj>
              </mc:Choice>
              <mc:Fallback>
                <p:oleObj name="Equation" r:id="rId11" imgW="2664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75" y="914400"/>
                        <a:ext cx="10795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5984875" y="1216692"/>
          <a:ext cx="3603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Equation" r:id="rId13" imgW="88560" imgH="164880" progId="Equation.3">
                  <p:embed/>
                </p:oleObj>
              </mc:Choice>
              <mc:Fallback>
                <p:oleObj name="Equation" r:id="rId13" imgW="88560" imgH="164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75" y="1216692"/>
                        <a:ext cx="360363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403475" y="12954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9038" y="27432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2992438" y="2362200"/>
          <a:ext cx="2032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15" imgW="507960" imgH="393480" progId="Equation.3">
                  <p:embed/>
                </p:oleObj>
              </mc:Choice>
              <mc:Fallback>
                <p:oleObj name="Equation" r:id="rId15" imgW="5079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38" y="2362200"/>
                        <a:ext cx="2032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2514600" y="4220496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3094038" y="3886200"/>
          <a:ext cx="2032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17" imgW="507960" imgH="393480" progId="Equation.3">
                  <p:embed/>
                </p:oleObj>
              </mc:Choice>
              <mc:Fallback>
                <p:oleObj name="Equation" r:id="rId17" imgW="5079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038" y="3886200"/>
                        <a:ext cx="2032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4806951" y="2362200"/>
          <a:ext cx="13874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19" imgW="342720" imgH="393480" progId="Equation.3">
                  <p:embed/>
                </p:oleObj>
              </mc:Choice>
              <mc:Fallback>
                <p:oleObj name="Equation" r:id="rId19" imgW="34272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951" y="2362200"/>
                        <a:ext cx="13874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6116638" y="2667000"/>
          <a:ext cx="3603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21" imgW="88560" imgH="164880" progId="Equation.3">
                  <p:embed/>
                </p:oleObj>
              </mc:Choice>
              <mc:Fallback>
                <p:oleObj name="Equation" r:id="rId21" imgW="8856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638" y="2667000"/>
                        <a:ext cx="36036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5049838" y="3886200"/>
          <a:ext cx="10779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22" imgW="266400" imgH="393480" progId="Equation.3">
                  <p:embed/>
                </p:oleObj>
              </mc:Choice>
              <mc:Fallback>
                <p:oleObj name="Equation" r:id="rId22" imgW="2664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838" y="3886200"/>
                        <a:ext cx="10779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6172200" y="4191000"/>
          <a:ext cx="3603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24" imgW="88560" imgH="164880" progId="Equation.3">
                  <p:embed/>
                </p:oleObj>
              </mc:Choice>
              <mc:Fallback>
                <p:oleObj name="Equation" r:id="rId24" imgW="88560" imgH="1648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191000"/>
                        <a:ext cx="360363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Down Ribbon 27"/>
          <p:cNvSpPr/>
          <p:nvPr/>
        </p:nvSpPr>
        <p:spPr>
          <a:xfrm>
            <a:off x="0" y="5334000"/>
            <a:ext cx="9144000" cy="1066800"/>
          </a:xfrm>
          <a:prstGeom prst="ribbon">
            <a:avLst>
              <a:gd name="adj1" fmla="val 16667"/>
              <a:gd name="adj2" fmla="val 75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5" grpId="0" animBg="1"/>
      <p:bldP spid="16" grpId="0" animBg="1"/>
      <p:bldP spid="18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384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4: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066800"/>
            <a:ext cx="86868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bình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diện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tích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m</a:t>
            </a:r>
            <a:r>
              <a:rPr kumimoji="0" lang="en-US" sz="320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chiều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m.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dài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đáy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đó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6019800" y="914400"/>
          <a:ext cx="60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914400"/>
                        <a:ext cx="609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838200" y="1600200"/>
          <a:ext cx="609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609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981200" y="2286000"/>
            <a:ext cx="2362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895600" y="2865438"/>
            <a:ext cx="24384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14400" y="3530025"/>
            <a:ext cx="65532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dài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đáy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bình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hành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616200" y="4215825"/>
          <a:ext cx="812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6" imgW="203040" imgH="393480" progId="Equation.3">
                  <p:embed/>
                </p:oleObj>
              </mc:Choice>
              <mc:Fallback>
                <p:oleObj name="Equation" r:id="rId6" imgW="20304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4215825"/>
                        <a:ext cx="812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505200" y="4215825"/>
          <a:ext cx="1066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8" imgW="266400" imgH="393480" progId="Equation.3">
                  <p:embed/>
                </p:oleObj>
              </mc:Choice>
              <mc:Fallback>
                <p:oleObj name="Equation" r:id="rId8" imgW="26640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215825"/>
                        <a:ext cx="1066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4572000" y="4485700"/>
          <a:ext cx="3556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10" imgW="88560" imgH="164880" progId="Equation.3">
                  <p:embed/>
                </p:oleObj>
              </mc:Choice>
              <mc:Fallback>
                <p:oleObj name="Equation" r:id="rId10" imgW="88560" imgH="1648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85700"/>
                        <a:ext cx="3556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4876800" y="4382973"/>
            <a:ext cx="91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(m)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3810000" y="5282625"/>
            <a:ext cx="259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Đ/S: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138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PowerPoint Presentation</vt:lpstr>
      <vt:lpstr>Bài 1: Tính rồi rút gọn:</vt:lpstr>
      <vt:lpstr>Bài 1: Tính rồi rút gọn:</vt:lpstr>
      <vt:lpstr>Bài 2: Tìm x:</vt:lpstr>
      <vt:lpstr>Bài 3: Tính:</vt:lpstr>
      <vt:lpstr>Bài 4: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TAComputer</dc:creator>
  <cp:lastModifiedBy>Admin</cp:lastModifiedBy>
  <cp:revision>31</cp:revision>
  <dcterms:created xsi:type="dcterms:W3CDTF">2020-04-18T01:31:07Z</dcterms:created>
  <dcterms:modified xsi:type="dcterms:W3CDTF">2022-03-14T01:25:57Z</dcterms:modified>
</cp:coreProperties>
</file>