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82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5" Type="http://schemas.openxmlformats.org/officeDocument/2006/relationships/image" Target="../media/image1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image" Target="../media/image28.wmf"/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12" Type="http://schemas.openxmlformats.org/officeDocument/2006/relationships/image" Target="../media/image27.wmf"/><Relationship Id="rId2" Type="http://schemas.openxmlformats.org/officeDocument/2006/relationships/image" Target="../media/image17.wmf"/><Relationship Id="rId16" Type="http://schemas.openxmlformats.org/officeDocument/2006/relationships/image" Target="../media/image31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11" Type="http://schemas.openxmlformats.org/officeDocument/2006/relationships/image" Target="../media/image26.wmf"/><Relationship Id="rId5" Type="http://schemas.openxmlformats.org/officeDocument/2006/relationships/image" Target="../media/image20.wmf"/><Relationship Id="rId15" Type="http://schemas.openxmlformats.org/officeDocument/2006/relationships/image" Target="../media/image30.wmf"/><Relationship Id="rId10" Type="http://schemas.openxmlformats.org/officeDocument/2006/relationships/image" Target="../media/image25.wmf"/><Relationship Id="rId4" Type="http://schemas.openxmlformats.org/officeDocument/2006/relationships/image" Target="../media/image19.wmf"/><Relationship Id="rId9" Type="http://schemas.openxmlformats.org/officeDocument/2006/relationships/image" Target="../media/image24.wmf"/><Relationship Id="rId14" Type="http://schemas.openxmlformats.org/officeDocument/2006/relationships/image" Target="../media/image2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image" Target="../media/image40.wmf"/><Relationship Id="rId7" Type="http://schemas.openxmlformats.org/officeDocument/2006/relationships/image" Target="../media/image44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10" Type="http://schemas.openxmlformats.org/officeDocument/2006/relationships/image" Target="../media/image47.wmf"/><Relationship Id="rId4" Type="http://schemas.openxmlformats.org/officeDocument/2006/relationships/image" Target="../media/image41.wmf"/><Relationship Id="rId9" Type="http://schemas.openxmlformats.org/officeDocument/2006/relationships/image" Target="../media/image4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4" Type="http://schemas.openxmlformats.org/officeDocument/2006/relationships/image" Target="../media/image5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477D-9EB4-4C83-88B3-509BAB7A9F0E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6803-100B-4D1A-BB05-9497B3012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477D-9EB4-4C83-88B3-509BAB7A9F0E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6803-100B-4D1A-BB05-9497B3012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477D-9EB4-4C83-88B3-509BAB7A9F0E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6803-100B-4D1A-BB05-9497B3012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477D-9EB4-4C83-88B3-509BAB7A9F0E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6803-100B-4D1A-BB05-9497B3012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477D-9EB4-4C83-88B3-509BAB7A9F0E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6803-100B-4D1A-BB05-9497B3012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477D-9EB4-4C83-88B3-509BAB7A9F0E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6803-100B-4D1A-BB05-9497B3012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477D-9EB4-4C83-88B3-509BAB7A9F0E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6803-100B-4D1A-BB05-9497B3012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477D-9EB4-4C83-88B3-509BAB7A9F0E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6803-100B-4D1A-BB05-9497B3012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477D-9EB4-4C83-88B3-509BAB7A9F0E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6803-100B-4D1A-BB05-9497B3012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477D-9EB4-4C83-88B3-509BAB7A9F0E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6803-100B-4D1A-BB05-9497B3012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477D-9EB4-4C83-88B3-509BAB7A9F0E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6803-100B-4D1A-BB05-9497B3012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2477D-9EB4-4C83-88B3-509BAB7A9F0E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66803-100B-4D1A-BB05-9497B3012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26" Type="http://schemas.openxmlformats.org/officeDocument/2006/relationships/image" Target="../media/image12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29" Type="http://schemas.openxmlformats.org/officeDocument/2006/relationships/oleObject" Target="../embeddings/oleObject14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1.wmf"/><Relationship Id="rId32" Type="http://schemas.openxmlformats.org/officeDocument/2006/relationships/image" Target="../media/image15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3.wmf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31" Type="http://schemas.openxmlformats.org/officeDocument/2006/relationships/oleObject" Target="../embeddings/oleObject15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image" Target="../media/image10.wmf"/><Relationship Id="rId27" Type="http://schemas.openxmlformats.org/officeDocument/2006/relationships/oleObject" Target="../embeddings/oleObject13.bin"/><Relationship Id="rId30" Type="http://schemas.openxmlformats.org/officeDocument/2006/relationships/image" Target="../media/image14.wmf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21.bin"/><Relationship Id="rId18" Type="http://schemas.openxmlformats.org/officeDocument/2006/relationships/image" Target="../media/image23.wmf"/><Relationship Id="rId26" Type="http://schemas.openxmlformats.org/officeDocument/2006/relationships/image" Target="../media/image27.wmf"/><Relationship Id="rId3" Type="http://schemas.openxmlformats.org/officeDocument/2006/relationships/oleObject" Target="../embeddings/oleObject16.bin"/><Relationship Id="rId21" Type="http://schemas.openxmlformats.org/officeDocument/2006/relationships/oleObject" Target="../embeddings/oleObject25.bin"/><Relationship Id="rId34" Type="http://schemas.openxmlformats.org/officeDocument/2006/relationships/image" Target="../media/image31.wmf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0.wmf"/><Relationship Id="rId17" Type="http://schemas.openxmlformats.org/officeDocument/2006/relationships/oleObject" Target="../embeddings/oleObject23.bin"/><Relationship Id="rId25" Type="http://schemas.openxmlformats.org/officeDocument/2006/relationships/oleObject" Target="../embeddings/oleObject27.bin"/><Relationship Id="rId3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2.wmf"/><Relationship Id="rId20" Type="http://schemas.openxmlformats.org/officeDocument/2006/relationships/image" Target="../media/image24.wmf"/><Relationship Id="rId29" Type="http://schemas.openxmlformats.org/officeDocument/2006/relationships/oleObject" Target="../embeddings/oleObject29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20.bin"/><Relationship Id="rId24" Type="http://schemas.openxmlformats.org/officeDocument/2006/relationships/image" Target="../media/image26.wmf"/><Relationship Id="rId32" Type="http://schemas.openxmlformats.org/officeDocument/2006/relationships/image" Target="../media/image30.wmf"/><Relationship Id="rId5" Type="http://schemas.openxmlformats.org/officeDocument/2006/relationships/oleObject" Target="../embeddings/oleObject17.bin"/><Relationship Id="rId15" Type="http://schemas.openxmlformats.org/officeDocument/2006/relationships/oleObject" Target="../embeddings/oleObject22.bin"/><Relationship Id="rId23" Type="http://schemas.openxmlformats.org/officeDocument/2006/relationships/oleObject" Target="../embeddings/oleObject26.bin"/><Relationship Id="rId28" Type="http://schemas.openxmlformats.org/officeDocument/2006/relationships/image" Target="../media/image28.wmf"/><Relationship Id="rId10" Type="http://schemas.openxmlformats.org/officeDocument/2006/relationships/image" Target="../media/image19.wmf"/><Relationship Id="rId19" Type="http://schemas.openxmlformats.org/officeDocument/2006/relationships/oleObject" Target="../embeddings/oleObject24.bin"/><Relationship Id="rId31" Type="http://schemas.openxmlformats.org/officeDocument/2006/relationships/oleObject" Target="../embeddings/oleObject30.bin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21.wmf"/><Relationship Id="rId22" Type="http://schemas.openxmlformats.org/officeDocument/2006/relationships/image" Target="../media/image25.wmf"/><Relationship Id="rId27" Type="http://schemas.openxmlformats.org/officeDocument/2006/relationships/oleObject" Target="../embeddings/oleObject28.bin"/><Relationship Id="rId30" Type="http://schemas.openxmlformats.org/officeDocument/2006/relationships/image" Target="../media/image29.wmf"/><Relationship Id="rId8" Type="http://schemas.openxmlformats.org/officeDocument/2006/relationships/image" Target="../media/image18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oleObject" Target="../embeddings/oleObject37.bin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3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3.bin"/><Relationship Id="rId10" Type="http://schemas.openxmlformats.org/officeDocument/2006/relationships/image" Target="../media/image35.wmf"/><Relationship Id="rId4" Type="http://schemas.openxmlformats.org/officeDocument/2006/relationships/image" Target="../media/image32.wmf"/><Relationship Id="rId9" Type="http://schemas.openxmlformats.org/officeDocument/2006/relationships/oleObject" Target="../embeddings/oleObject35.bin"/><Relationship Id="rId14" Type="http://schemas.openxmlformats.org/officeDocument/2006/relationships/image" Target="../media/image3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13" Type="http://schemas.openxmlformats.org/officeDocument/2006/relationships/oleObject" Target="../embeddings/oleObject43.bin"/><Relationship Id="rId18" Type="http://schemas.openxmlformats.org/officeDocument/2006/relationships/image" Target="../media/image45.wmf"/><Relationship Id="rId3" Type="http://schemas.openxmlformats.org/officeDocument/2006/relationships/oleObject" Target="../embeddings/oleObject38.bin"/><Relationship Id="rId21" Type="http://schemas.openxmlformats.org/officeDocument/2006/relationships/oleObject" Target="../embeddings/oleObject47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42.wmf"/><Relationship Id="rId17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4.wmf"/><Relationship Id="rId20" Type="http://schemas.openxmlformats.org/officeDocument/2006/relationships/image" Target="../media/image46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39.wmf"/><Relationship Id="rId11" Type="http://schemas.openxmlformats.org/officeDocument/2006/relationships/oleObject" Target="../embeddings/oleObject42.bin"/><Relationship Id="rId24" Type="http://schemas.openxmlformats.org/officeDocument/2006/relationships/oleObject" Target="../embeddings/oleObject49.bin"/><Relationship Id="rId5" Type="http://schemas.openxmlformats.org/officeDocument/2006/relationships/oleObject" Target="../embeddings/oleObject39.bin"/><Relationship Id="rId15" Type="http://schemas.openxmlformats.org/officeDocument/2006/relationships/oleObject" Target="../embeddings/oleObject44.bin"/><Relationship Id="rId23" Type="http://schemas.openxmlformats.org/officeDocument/2006/relationships/image" Target="../media/image47.wmf"/><Relationship Id="rId10" Type="http://schemas.openxmlformats.org/officeDocument/2006/relationships/image" Target="../media/image41.wmf"/><Relationship Id="rId19" Type="http://schemas.openxmlformats.org/officeDocument/2006/relationships/oleObject" Target="../embeddings/oleObject46.bin"/><Relationship Id="rId4" Type="http://schemas.openxmlformats.org/officeDocument/2006/relationships/image" Target="../media/image38.wmf"/><Relationship Id="rId9" Type="http://schemas.openxmlformats.org/officeDocument/2006/relationships/oleObject" Target="../embeddings/oleObject41.bin"/><Relationship Id="rId14" Type="http://schemas.openxmlformats.org/officeDocument/2006/relationships/image" Target="../media/image43.wmf"/><Relationship Id="rId22" Type="http://schemas.openxmlformats.org/officeDocument/2006/relationships/oleObject" Target="../embeddings/oleObject48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3" Type="http://schemas.openxmlformats.org/officeDocument/2006/relationships/oleObject" Target="../embeddings/oleObject50.bin"/><Relationship Id="rId7" Type="http://schemas.openxmlformats.org/officeDocument/2006/relationships/image" Target="../media/image4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2.bin"/><Relationship Id="rId11" Type="http://schemas.openxmlformats.org/officeDocument/2006/relationships/image" Target="../media/image51.wmf"/><Relationship Id="rId5" Type="http://schemas.openxmlformats.org/officeDocument/2006/relationships/oleObject" Target="../embeddings/oleObject51.bin"/><Relationship Id="rId10" Type="http://schemas.openxmlformats.org/officeDocument/2006/relationships/oleObject" Target="../embeddings/oleObject54.bin"/><Relationship Id="rId4" Type="http://schemas.openxmlformats.org/officeDocument/2006/relationships/image" Target="../media/image48.wmf"/><Relationship Id="rId9" Type="http://schemas.openxmlformats.org/officeDocument/2006/relationships/image" Target="../media/image5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unched Tape 3"/>
          <p:cNvSpPr/>
          <p:nvPr/>
        </p:nvSpPr>
        <p:spPr>
          <a:xfrm>
            <a:off x="152400" y="990600"/>
            <a:ext cx="8534400" cy="472440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  <a:p>
            <a:pPr algn="ctr"/>
            <a:r>
              <a:rPr lang="en-US" sz="6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</a:p>
          <a:p>
            <a:pPr algn="ctr"/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5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136)</a:t>
            </a:r>
            <a:endParaRPr lang="en-US" sz="5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371600" y="1295400"/>
          <a:ext cx="11430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Equation" r:id="rId3" imgW="342751" imgH="393529" progId="Equation.3">
                  <p:embed/>
                </p:oleObj>
              </mc:Choice>
              <mc:Fallback>
                <p:oleObj name="Equation" r:id="rId3" imgW="342751" imgH="393529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295400"/>
                        <a:ext cx="11430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029200" cy="792162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1524000"/>
            <a:ext cx="533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a)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7239000" y="1295400"/>
          <a:ext cx="13716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Equation" r:id="rId5" imgW="342720" imgH="393480" progId="Equation.3">
                  <p:embed/>
                </p:oleObj>
              </mc:Choice>
              <mc:Fallback>
                <p:oleObj name="Equation" r:id="rId5" imgW="34272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1295400"/>
                        <a:ext cx="13716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4084638" y="1295400"/>
          <a:ext cx="1401762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Equation" r:id="rId7" imgW="406080" imgH="393480" progId="Equation.3">
                  <p:embed/>
                </p:oleObj>
              </mc:Choice>
              <mc:Fallback>
                <p:oleObj name="Equation" r:id="rId7" imgW="40608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4638" y="1295400"/>
                        <a:ext cx="1401762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1356852" y="1295400"/>
          <a:ext cx="1600866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Equation" r:id="rId9" imgW="469800" imgH="393480" progId="Equation.3">
                  <p:embed/>
                </p:oleObj>
              </mc:Choice>
              <mc:Fallback>
                <p:oleObj name="Equation" r:id="rId9" imgW="469800" imgH="393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6852" y="1295400"/>
                        <a:ext cx="1600866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3072018" y="1295400"/>
          <a:ext cx="1728582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Equation" r:id="rId11" imgW="495085" imgH="393529" progId="Equation.3">
                  <p:embed/>
                </p:oleObj>
              </mc:Choice>
              <mc:Fallback>
                <p:oleObj name="Equation" r:id="rId11" imgW="495085" imgH="393529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2018" y="1295400"/>
                        <a:ext cx="1728582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1208088" y="3124200"/>
          <a:ext cx="1839912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Equation" r:id="rId13" imgW="533160" imgH="393480" progId="Equation.3">
                  <p:embed/>
                </p:oleObj>
              </mc:Choice>
              <mc:Fallback>
                <p:oleObj name="Equation" r:id="rId13" imgW="533160" imgH="39348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8088" y="3124200"/>
                        <a:ext cx="1839912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7" name="Object 13"/>
          <p:cNvGraphicFramePr>
            <a:graphicFrameLocks noChangeAspect="1"/>
          </p:cNvGraphicFramePr>
          <p:nvPr/>
        </p:nvGraphicFramePr>
        <p:xfrm>
          <a:off x="1168400" y="5029200"/>
          <a:ext cx="18796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Equation" r:id="rId15" imgW="469800" imgH="393480" progId="Equation.3">
                  <p:embed/>
                </p:oleObj>
              </mc:Choice>
              <mc:Fallback>
                <p:oleObj name="Equation" r:id="rId15" imgW="469800" imgH="39348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8400" y="5029200"/>
                        <a:ext cx="18796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8" name="Object 14"/>
          <p:cNvGraphicFramePr>
            <a:graphicFrameLocks noChangeAspect="1"/>
          </p:cNvGraphicFramePr>
          <p:nvPr/>
        </p:nvGraphicFramePr>
        <p:xfrm>
          <a:off x="4852987" y="1295400"/>
          <a:ext cx="10414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Equation" r:id="rId17" imgW="330120" imgH="393480" progId="Equation.3">
                  <p:embed/>
                </p:oleObj>
              </mc:Choice>
              <mc:Fallback>
                <p:oleObj name="Equation" r:id="rId17" imgW="330120" imgH="39348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2987" y="1295400"/>
                        <a:ext cx="10414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Arc 26"/>
          <p:cNvSpPr/>
          <p:nvPr/>
        </p:nvSpPr>
        <p:spPr>
          <a:xfrm>
            <a:off x="5157787" y="1233948"/>
            <a:ext cx="914400" cy="228600"/>
          </a:xfrm>
          <a:prstGeom prst="arc">
            <a:avLst>
              <a:gd name="adj1" fmla="val 10744396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c 27"/>
          <p:cNvSpPr/>
          <p:nvPr/>
        </p:nvSpPr>
        <p:spPr>
          <a:xfrm rot="10800000">
            <a:off x="5157787" y="2072148"/>
            <a:ext cx="914400" cy="228600"/>
          </a:xfrm>
          <a:prstGeom prst="arc">
            <a:avLst>
              <a:gd name="adj1" fmla="val 10744396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5386387" y="929148"/>
            <a:ext cx="533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3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310187" y="2376948"/>
            <a:ext cx="533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3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39" name="Object 15"/>
          <p:cNvGraphicFramePr>
            <a:graphicFrameLocks noChangeAspect="1"/>
          </p:cNvGraphicFramePr>
          <p:nvPr/>
        </p:nvGraphicFramePr>
        <p:xfrm>
          <a:off x="5919787" y="1295400"/>
          <a:ext cx="48101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Equation" r:id="rId19" imgW="152280" imgH="393480" progId="Equation.3">
                  <p:embed/>
                </p:oleObj>
              </mc:Choice>
              <mc:Fallback>
                <p:oleObj name="Equation" r:id="rId19" imgW="152280" imgH="39348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9787" y="1295400"/>
                        <a:ext cx="481013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0" name="Object 16"/>
          <p:cNvGraphicFramePr>
            <a:graphicFrameLocks noChangeAspect="1"/>
          </p:cNvGraphicFramePr>
          <p:nvPr/>
        </p:nvGraphicFramePr>
        <p:xfrm>
          <a:off x="3062288" y="3124200"/>
          <a:ext cx="2043112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Equation" r:id="rId21" imgW="558720" imgH="393480" progId="Equation.3">
                  <p:embed/>
                </p:oleObj>
              </mc:Choice>
              <mc:Fallback>
                <p:oleObj name="Equation" r:id="rId21" imgW="558720" imgH="39348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2288" y="3124200"/>
                        <a:ext cx="2043112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1" name="Object 17"/>
          <p:cNvGraphicFramePr>
            <a:graphicFrameLocks noChangeAspect="1"/>
          </p:cNvGraphicFramePr>
          <p:nvPr/>
        </p:nvGraphicFramePr>
        <p:xfrm>
          <a:off x="5033963" y="3124200"/>
          <a:ext cx="108267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Equation" r:id="rId23" imgW="342720" imgH="393480" progId="Equation.3">
                  <p:embed/>
                </p:oleObj>
              </mc:Choice>
              <mc:Fallback>
                <p:oleObj name="Equation" r:id="rId23" imgW="342720" imgH="39348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3963" y="3124200"/>
                        <a:ext cx="1082675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2" name="Object 18"/>
          <p:cNvGraphicFramePr>
            <a:graphicFrameLocks noChangeAspect="1"/>
          </p:cNvGraphicFramePr>
          <p:nvPr/>
        </p:nvGraphicFramePr>
        <p:xfrm>
          <a:off x="6172200" y="3124200"/>
          <a:ext cx="481012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Equation" r:id="rId25" imgW="152280" imgH="393480" progId="Equation.3">
                  <p:embed/>
                </p:oleObj>
              </mc:Choice>
              <mc:Fallback>
                <p:oleObj name="Equation" r:id="rId25" imgW="152280" imgH="39348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3124200"/>
                        <a:ext cx="481012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Arc 34"/>
          <p:cNvSpPr/>
          <p:nvPr/>
        </p:nvSpPr>
        <p:spPr>
          <a:xfrm>
            <a:off x="5410200" y="3048000"/>
            <a:ext cx="914400" cy="228600"/>
          </a:xfrm>
          <a:prstGeom prst="arc">
            <a:avLst>
              <a:gd name="adj1" fmla="val 10744396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Arc 35"/>
          <p:cNvSpPr/>
          <p:nvPr/>
        </p:nvSpPr>
        <p:spPr>
          <a:xfrm rot="10800000">
            <a:off x="5410200" y="3886200"/>
            <a:ext cx="914400" cy="228600"/>
          </a:xfrm>
          <a:prstGeom prst="arc">
            <a:avLst>
              <a:gd name="adj1" fmla="val 10744396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5638800" y="2743200"/>
            <a:ext cx="533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5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562600" y="4191000"/>
            <a:ext cx="533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5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43" name="Object 19"/>
          <p:cNvGraphicFramePr>
            <a:graphicFrameLocks noChangeAspect="1"/>
          </p:cNvGraphicFramePr>
          <p:nvPr/>
        </p:nvGraphicFramePr>
        <p:xfrm>
          <a:off x="3011488" y="5029200"/>
          <a:ext cx="180975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Equation" r:id="rId27" imgW="495000" imgH="393480" progId="Equation.3">
                  <p:embed/>
                </p:oleObj>
              </mc:Choice>
              <mc:Fallback>
                <p:oleObj name="Equation" r:id="rId27" imgW="495000" imgH="39348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1488" y="5029200"/>
                        <a:ext cx="180975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" name="Object 20"/>
          <p:cNvGraphicFramePr>
            <a:graphicFrameLocks noChangeAspect="1"/>
          </p:cNvGraphicFramePr>
          <p:nvPr/>
        </p:nvGraphicFramePr>
        <p:xfrm>
          <a:off x="4800600" y="5029200"/>
          <a:ext cx="108267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Equation" r:id="rId29" imgW="342720" imgH="393480" progId="Equation.3">
                  <p:embed/>
                </p:oleObj>
              </mc:Choice>
              <mc:Fallback>
                <p:oleObj name="Equation" r:id="rId29" imgW="342720" imgH="39348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5029200"/>
                        <a:ext cx="1082675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Arc 40"/>
          <p:cNvSpPr/>
          <p:nvPr/>
        </p:nvSpPr>
        <p:spPr>
          <a:xfrm>
            <a:off x="5257800" y="4953000"/>
            <a:ext cx="914400" cy="228600"/>
          </a:xfrm>
          <a:prstGeom prst="arc">
            <a:avLst>
              <a:gd name="adj1" fmla="val 10744396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Arc 41"/>
          <p:cNvSpPr/>
          <p:nvPr/>
        </p:nvSpPr>
        <p:spPr>
          <a:xfrm rot="10800000">
            <a:off x="5257800" y="5867400"/>
            <a:ext cx="914400" cy="228600"/>
          </a:xfrm>
          <a:prstGeom prst="arc">
            <a:avLst>
              <a:gd name="adj1" fmla="val 10744396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5486400" y="4648200"/>
            <a:ext cx="685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410200" y="6172200"/>
            <a:ext cx="685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45" name="Object 21"/>
          <p:cNvGraphicFramePr>
            <a:graphicFrameLocks noChangeAspect="1"/>
          </p:cNvGraphicFramePr>
          <p:nvPr/>
        </p:nvGraphicFramePr>
        <p:xfrm>
          <a:off x="5943600" y="5029200"/>
          <a:ext cx="48101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Equation" r:id="rId31" imgW="152280" imgH="393480" progId="Equation.3">
                  <p:embed/>
                </p:oleObj>
              </mc:Choice>
              <mc:Fallback>
                <p:oleObj name="Equation" r:id="rId31" imgW="152280" imgH="393480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5029200"/>
                        <a:ext cx="481013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8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4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1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6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1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0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7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2" dur="5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7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6" dur="5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1447800"/>
            <a:ext cx="533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b)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6"/>
          <p:cNvGraphicFramePr>
            <a:graphicFrameLocks noChangeAspect="1"/>
          </p:cNvGraphicFramePr>
          <p:nvPr/>
        </p:nvGraphicFramePr>
        <p:xfrm>
          <a:off x="1600200" y="1143000"/>
          <a:ext cx="14478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7" name="Equation" r:id="rId3" imgW="342720" imgH="393480" progId="Equation.3">
                  <p:embed/>
                </p:oleObj>
              </mc:Choice>
              <mc:Fallback>
                <p:oleObj name="Equation" r:id="rId3" imgW="34272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143000"/>
                        <a:ext cx="14478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7"/>
          <p:cNvGraphicFramePr>
            <a:graphicFrameLocks noChangeAspect="1"/>
          </p:cNvGraphicFramePr>
          <p:nvPr/>
        </p:nvGraphicFramePr>
        <p:xfrm>
          <a:off x="7146925" y="1143000"/>
          <a:ext cx="146367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8" name="Equation" r:id="rId5" imgW="406080" imgH="393480" progId="Equation.3">
                  <p:embed/>
                </p:oleObj>
              </mc:Choice>
              <mc:Fallback>
                <p:oleObj name="Equation" r:id="rId5" imgW="40608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6925" y="1143000"/>
                        <a:ext cx="1463675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8"/>
          <p:cNvGraphicFramePr>
            <a:graphicFrameLocks noChangeAspect="1"/>
          </p:cNvGraphicFramePr>
          <p:nvPr/>
        </p:nvGraphicFramePr>
        <p:xfrm>
          <a:off x="4360863" y="1143000"/>
          <a:ext cx="150653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9" name="Equation" r:id="rId7" imgW="330120" imgH="393480" progId="Equation.3">
                  <p:embed/>
                </p:oleObj>
              </mc:Choice>
              <mc:Fallback>
                <p:oleObj name="Equation" r:id="rId7" imgW="33012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0863" y="1143000"/>
                        <a:ext cx="1506537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5029200" cy="792162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1600200" y="1143000"/>
          <a:ext cx="198437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0" name="Equation" r:id="rId9" imgW="469800" imgH="393480" progId="Equation.3">
                  <p:embed/>
                </p:oleObj>
              </mc:Choice>
              <mc:Fallback>
                <p:oleObj name="Equation" r:id="rId9" imgW="46980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143000"/>
                        <a:ext cx="1984375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6" name="Object 6"/>
          <p:cNvGraphicFramePr>
            <a:graphicFrameLocks noChangeAspect="1"/>
          </p:cNvGraphicFramePr>
          <p:nvPr/>
        </p:nvGraphicFramePr>
        <p:xfrm>
          <a:off x="1600200" y="3048000"/>
          <a:ext cx="208597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1" name="Equation" r:id="rId11" imgW="457200" imgH="393480" progId="Equation.3">
                  <p:embed/>
                </p:oleObj>
              </mc:Choice>
              <mc:Fallback>
                <p:oleObj name="Equation" r:id="rId11" imgW="45720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048000"/>
                        <a:ext cx="2085975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7" name="Object 7"/>
          <p:cNvGraphicFramePr>
            <a:graphicFrameLocks noChangeAspect="1"/>
          </p:cNvGraphicFramePr>
          <p:nvPr/>
        </p:nvGraphicFramePr>
        <p:xfrm>
          <a:off x="1628775" y="5029200"/>
          <a:ext cx="187642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2" name="Equation" r:id="rId13" imgW="520560" imgH="393480" progId="Equation.3">
                  <p:embed/>
                </p:oleObj>
              </mc:Choice>
              <mc:Fallback>
                <p:oleObj name="Equation" r:id="rId13" imgW="52056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8775" y="5029200"/>
                        <a:ext cx="1876425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368" name="Object 8"/>
          <p:cNvGraphicFramePr>
            <a:graphicFrameLocks noChangeAspect="1"/>
          </p:cNvGraphicFramePr>
          <p:nvPr/>
        </p:nvGraphicFramePr>
        <p:xfrm>
          <a:off x="3544887" y="1143000"/>
          <a:ext cx="16764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3" name="Equation" r:id="rId15" imgW="507780" imgH="393529" progId="Equation.3">
                  <p:embed/>
                </p:oleObj>
              </mc:Choice>
              <mc:Fallback>
                <p:oleObj name="Equation" r:id="rId15" imgW="507780" imgH="393529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4887" y="1143000"/>
                        <a:ext cx="16764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0" name="Object 10"/>
          <p:cNvGraphicFramePr>
            <a:graphicFrameLocks noChangeAspect="1"/>
          </p:cNvGraphicFramePr>
          <p:nvPr/>
        </p:nvGraphicFramePr>
        <p:xfrm>
          <a:off x="5145087" y="1143000"/>
          <a:ext cx="87947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4" name="Equation" r:id="rId17" imgW="266400" imgH="393480" progId="Equation.3">
                  <p:embed/>
                </p:oleObj>
              </mc:Choice>
              <mc:Fallback>
                <p:oleObj name="Equation" r:id="rId17" imgW="266400" imgH="393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5087" y="1143000"/>
                        <a:ext cx="879475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1" name="Object 11"/>
          <p:cNvGraphicFramePr>
            <a:graphicFrameLocks noChangeAspect="1"/>
          </p:cNvGraphicFramePr>
          <p:nvPr/>
        </p:nvGraphicFramePr>
        <p:xfrm>
          <a:off x="6170612" y="1143000"/>
          <a:ext cx="50323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5" name="Equation" r:id="rId19" imgW="152280" imgH="393480" progId="Equation.3">
                  <p:embed/>
                </p:oleObj>
              </mc:Choice>
              <mc:Fallback>
                <p:oleObj name="Equation" r:id="rId19" imgW="152280" imgH="39348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0612" y="1143000"/>
                        <a:ext cx="503238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Arc 19"/>
          <p:cNvSpPr/>
          <p:nvPr/>
        </p:nvSpPr>
        <p:spPr>
          <a:xfrm>
            <a:off x="5426074" y="1066800"/>
            <a:ext cx="914400" cy="228600"/>
          </a:xfrm>
          <a:prstGeom prst="arc">
            <a:avLst>
              <a:gd name="adj1" fmla="val 10744396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c 20"/>
          <p:cNvSpPr/>
          <p:nvPr/>
        </p:nvSpPr>
        <p:spPr>
          <a:xfrm rot="10800000">
            <a:off x="5426074" y="1905000"/>
            <a:ext cx="914400" cy="228600"/>
          </a:xfrm>
          <a:prstGeom prst="arc">
            <a:avLst>
              <a:gd name="adj1" fmla="val 10744396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654674" y="762000"/>
            <a:ext cx="533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2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578474" y="2209800"/>
            <a:ext cx="533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2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373" name="Object 13"/>
          <p:cNvGraphicFramePr>
            <a:graphicFrameLocks noChangeAspect="1"/>
          </p:cNvGraphicFramePr>
          <p:nvPr/>
        </p:nvGraphicFramePr>
        <p:xfrm>
          <a:off x="3525838" y="3048000"/>
          <a:ext cx="163353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6" name="Equation" r:id="rId21" imgW="495000" imgH="393480" progId="Equation.3">
                  <p:embed/>
                </p:oleObj>
              </mc:Choice>
              <mc:Fallback>
                <p:oleObj name="Equation" r:id="rId21" imgW="495000" imgH="39348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5838" y="3048000"/>
                        <a:ext cx="1633537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4" name="Object 14"/>
          <p:cNvGraphicFramePr>
            <a:graphicFrameLocks noChangeAspect="1"/>
          </p:cNvGraphicFramePr>
          <p:nvPr/>
        </p:nvGraphicFramePr>
        <p:xfrm>
          <a:off x="5105400" y="3048000"/>
          <a:ext cx="87947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7" name="Equation" r:id="rId23" imgW="266400" imgH="393480" progId="Equation.3">
                  <p:embed/>
                </p:oleObj>
              </mc:Choice>
              <mc:Fallback>
                <p:oleObj name="Equation" r:id="rId23" imgW="266400" imgH="39348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048000"/>
                        <a:ext cx="879475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Arc 26"/>
          <p:cNvSpPr/>
          <p:nvPr/>
        </p:nvSpPr>
        <p:spPr>
          <a:xfrm>
            <a:off x="5334001" y="3033252"/>
            <a:ext cx="914400" cy="228600"/>
          </a:xfrm>
          <a:prstGeom prst="arc">
            <a:avLst>
              <a:gd name="adj1" fmla="val 10744396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c 27"/>
          <p:cNvSpPr/>
          <p:nvPr/>
        </p:nvSpPr>
        <p:spPr>
          <a:xfrm rot="10800000">
            <a:off x="5334001" y="3871452"/>
            <a:ext cx="914400" cy="228600"/>
          </a:xfrm>
          <a:prstGeom prst="arc">
            <a:avLst>
              <a:gd name="adj1" fmla="val 10744396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5562601" y="2728452"/>
            <a:ext cx="533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2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486401" y="4176252"/>
            <a:ext cx="533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2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376" name="Object 16"/>
          <p:cNvGraphicFramePr>
            <a:graphicFrameLocks noChangeAspect="1"/>
          </p:cNvGraphicFramePr>
          <p:nvPr/>
        </p:nvGraphicFramePr>
        <p:xfrm>
          <a:off x="6172200" y="3124200"/>
          <a:ext cx="50323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8" name="Equation" r:id="rId25" imgW="152280" imgH="393480" progId="Equation.3">
                  <p:embed/>
                </p:oleObj>
              </mc:Choice>
              <mc:Fallback>
                <p:oleObj name="Equation" r:id="rId25" imgW="152280" imgH="39348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3124200"/>
                        <a:ext cx="503237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7" name="Object 17"/>
          <p:cNvGraphicFramePr>
            <a:graphicFrameLocks noChangeAspect="1"/>
          </p:cNvGraphicFramePr>
          <p:nvPr/>
        </p:nvGraphicFramePr>
        <p:xfrm>
          <a:off x="3490912" y="5029200"/>
          <a:ext cx="184308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9" name="Equation" r:id="rId27" imgW="558720" imgH="393480" progId="Equation.3">
                  <p:embed/>
                </p:oleObj>
              </mc:Choice>
              <mc:Fallback>
                <p:oleObj name="Equation" r:id="rId27" imgW="558720" imgH="39348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0912" y="5029200"/>
                        <a:ext cx="1843088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8" name="Object 18"/>
          <p:cNvGraphicFramePr>
            <a:graphicFrameLocks noChangeAspect="1"/>
          </p:cNvGraphicFramePr>
          <p:nvPr/>
        </p:nvGraphicFramePr>
        <p:xfrm>
          <a:off x="5235575" y="5029200"/>
          <a:ext cx="108902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0" name="Equation" r:id="rId29" imgW="330120" imgH="393480" progId="Equation.3">
                  <p:embed/>
                </p:oleObj>
              </mc:Choice>
              <mc:Fallback>
                <p:oleObj name="Equation" r:id="rId29" imgW="330120" imgH="39348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5575" y="5029200"/>
                        <a:ext cx="1089025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Arc 33"/>
          <p:cNvSpPr/>
          <p:nvPr/>
        </p:nvSpPr>
        <p:spPr>
          <a:xfrm>
            <a:off x="5638800" y="5029200"/>
            <a:ext cx="914400" cy="228600"/>
          </a:xfrm>
          <a:prstGeom prst="arc">
            <a:avLst>
              <a:gd name="adj1" fmla="val 10744396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Arc 34"/>
          <p:cNvSpPr/>
          <p:nvPr/>
        </p:nvSpPr>
        <p:spPr>
          <a:xfrm rot="10800000">
            <a:off x="5638800" y="5867400"/>
            <a:ext cx="914400" cy="228600"/>
          </a:xfrm>
          <a:prstGeom prst="arc">
            <a:avLst>
              <a:gd name="adj1" fmla="val 10744396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5867400" y="4724400"/>
            <a:ext cx="533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5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379" name="Object 19"/>
          <p:cNvGraphicFramePr>
            <a:graphicFrameLocks noChangeAspect="1"/>
          </p:cNvGraphicFramePr>
          <p:nvPr/>
        </p:nvGraphicFramePr>
        <p:xfrm>
          <a:off x="7429500" y="5316538"/>
          <a:ext cx="419100" cy="41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1" name="Equation" r:id="rId31" imgW="126720" imgH="164880" progId="Equation.3">
                  <p:embed/>
                </p:oleObj>
              </mc:Choice>
              <mc:Fallback>
                <p:oleObj name="Equation" r:id="rId31" imgW="126720" imgH="16488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9500" y="5316538"/>
                        <a:ext cx="419100" cy="414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Rectangle 37"/>
          <p:cNvSpPr/>
          <p:nvPr/>
        </p:nvSpPr>
        <p:spPr>
          <a:xfrm>
            <a:off x="5791200" y="6172200"/>
            <a:ext cx="533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5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380" name="Object 20"/>
          <p:cNvGraphicFramePr>
            <a:graphicFrameLocks noChangeAspect="1"/>
          </p:cNvGraphicFramePr>
          <p:nvPr/>
        </p:nvGraphicFramePr>
        <p:xfrm>
          <a:off x="6434137" y="5014913"/>
          <a:ext cx="88106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2" name="Equation" r:id="rId33" imgW="266400" imgH="393480" progId="Equation.3">
                  <p:embed/>
                </p:oleObj>
              </mc:Choice>
              <mc:Fallback>
                <p:oleObj name="Equation" r:id="rId33" imgW="266400" imgH="39348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4137" y="5014913"/>
                        <a:ext cx="881063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4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1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6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1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0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7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2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7" dur="5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6" dur="5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3" dur="5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utoUpdateAnimBg="0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8" grpId="0" animBg="1"/>
      <p:bldP spid="38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124200" cy="868362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x: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685800" y="1524000"/>
          <a:ext cx="19812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1" name="Equation" r:id="rId3" imgW="609336" imgH="393529" progId="Equation.3">
                  <p:embed/>
                </p:oleObj>
              </mc:Choice>
              <mc:Fallback>
                <p:oleObj name="Equation" r:id="rId3" imgW="609336" imgH="393529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524000"/>
                        <a:ext cx="198120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5486400" y="1524000"/>
          <a:ext cx="1857375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2" name="Equation" r:id="rId5" imgW="571320" imgH="393480" progId="Equation.3">
                  <p:embed/>
                </p:oleObj>
              </mc:Choice>
              <mc:Fallback>
                <p:oleObj name="Equation" r:id="rId5" imgW="57132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1524000"/>
                        <a:ext cx="1857375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1371600" y="2819400"/>
          <a:ext cx="21336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3" name="Equation" r:id="rId7" imgW="583947" imgH="393529" progId="Equation.3">
                  <p:embed/>
                </p:oleObj>
              </mc:Choice>
              <mc:Fallback>
                <p:oleObj name="Equation" r:id="rId7" imgW="583947" imgH="393529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819400"/>
                        <a:ext cx="213360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2" name="Object 8"/>
          <p:cNvGraphicFramePr>
            <a:graphicFrameLocks noChangeAspect="1"/>
          </p:cNvGraphicFramePr>
          <p:nvPr/>
        </p:nvGraphicFramePr>
        <p:xfrm>
          <a:off x="1447800" y="4267200"/>
          <a:ext cx="1716087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4" name="Equation" r:id="rId9" imgW="469800" imgH="393480" progId="Equation.3">
                  <p:embed/>
                </p:oleObj>
              </mc:Choice>
              <mc:Fallback>
                <p:oleObj name="Equation" r:id="rId9" imgW="469800" imgH="393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267200"/>
                        <a:ext cx="1716087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3" name="Object 9"/>
          <p:cNvGraphicFramePr>
            <a:graphicFrameLocks noChangeAspect="1"/>
          </p:cNvGraphicFramePr>
          <p:nvPr/>
        </p:nvGraphicFramePr>
        <p:xfrm>
          <a:off x="6132512" y="2819400"/>
          <a:ext cx="208756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5" name="Equation" r:id="rId11" imgW="571320" imgH="393480" progId="Equation.3">
                  <p:embed/>
                </p:oleObj>
              </mc:Choice>
              <mc:Fallback>
                <p:oleObj name="Equation" r:id="rId11" imgW="571320" imgH="393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2512" y="2819400"/>
                        <a:ext cx="2087563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4" name="Object 10"/>
          <p:cNvGraphicFramePr>
            <a:graphicFrameLocks noChangeAspect="1"/>
          </p:cNvGraphicFramePr>
          <p:nvPr/>
        </p:nvGraphicFramePr>
        <p:xfrm>
          <a:off x="6308725" y="4267200"/>
          <a:ext cx="139065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6" name="Equation" r:id="rId13" imgW="380880" imgH="393480" progId="Equation.3">
                  <p:embed/>
                </p:oleObj>
              </mc:Choice>
              <mc:Fallback>
                <p:oleObj name="Equation" r:id="rId13" imgW="380880" imgH="393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8725" y="4267200"/>
                        <a:ext cx="139065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Straight Connector 14"/>
          <p:cNvCxnSpPr/>
          <p:nvPr/>
        </p:nvCxnSpPr>
        <p:spPr>
          <a:xfrm rot="5400000">
            <a:off x="2590800" y="3429000"/>
            <a:ext cx="4114800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3429000" cy="715962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1447800"/>
            <a:ext cx="533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a)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781800" y="1447800"/>
            <a:ext cx="533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c)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57600" y="1447800"/>
            <a:ext cx="533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b)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409" name="Object 1"/>
          <p:cNvGraphicFramePr>
            <a:graphicFrameLocks noChangeAspect="1"/>
          </p:cNvGraphicFramePr>
          <p:nvPr/>
        </p:nvGraphicFramePr>
        <p:xfrm>
          <a:off x="1219200" y="1066800"/>
          <a:ext cx="15240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4" name="Equation" r:id="rId3" imgW="380880" imgH="393480" progId="Equation.3">
                  <p:embed/>
                </p:oleObj>
              </mc:Choice>
              <mc:Fallback>
                <p:oleObj name="Equation" r:id="rId3" imgW="380880" imgH="39348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066800"/>
                        <a:ext cx="15240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2992438" y="914400"/>
          <a:ext cx="20574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5" name="Equation" r:id="rId5" imgW="507960" imgH="393480" progId="Equation.3">
                  <p:embed/>
                </p:oleObj>
              </mc:Choice>
              <mc:Fallback>
                <p:oleObj name="Equation" r:id="rId5" imgW="50796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2438" y="914400"/>
                        <a:ext cx="20574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4114800" y="1066800"/>
          <a:ext cx="15240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6" name="Equation" r:id="rId7" imgW="380880" imgH="393480" progId="Equation.3">
                  <p:embed/>
                </p:oleObj>
              </mc:Choice>
              <mc:Fallback>
                <p:oleObj name="Equation" r:id="rId7" imgW="38088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1066800"/>
                        <a:ext cx="15240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7315200" y="1066800"/>
          <a:ext cx="15240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7" name="Equation" r:id="rId9" imgW="380880" imgH="393480" progId="Equation.3">
                  <p:embed/>
                </p:oleObj>
              </mc:Choice>
              <mc:Fallback>
                <p:oleObj name="Equation" r:id="rId9" imgW="38088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1066800"/>
                        <a:ext cx="15240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4" name="Object 6"/>
          <p:cNvGraphicFramePr>
            <a:graphicFrameLocks noChangeAspect="1"/>
          </p:cNvGraphicFramePr>
          <p:nvPr/>
        </p:nvGraphicFramePr>
        <p:xfrm>
          <a:off x="4918075" y="914400"/>
          <a:ext cx="10795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8" name="Equation" r:id="rId11" imgW="266400" imgH="393480" progId="Equation.3">
                  <p:embed/>
                </p:oleObj>
              </mc:Choice>
              <mc:Fallback>
                <p:oleObj name="Equation" r:id="rId11" imgW="26640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8075" y="914400"/>
                        <a:ext cx="10795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5" name="Object 7"/>
          <p:cNvGraphicFramePr>
            <a:graphicFrameLocks noChangeAspect="1"/>
          </p:cNvGraphicFramePr>
          <p:nvPr/>
        </p:nvGraphicFramePr>
        <p:xfrm>
          <a:off x="5984875" y="1216692"/>
          <a:ext cx="360363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9" name="Equation" r:id="rId13" imgW="88560" imgH="164880" progId="Equation.3">
                  <p:embed/>
                </p:oleObj>
              </mc:Choice>
              <mc:Fallback>
                <p:oleObj name="Equation" r:id="rId13" imgW="88560" imgH="1648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4875" y="1216692"/>
                        <a:ext cx="360363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2403475" y="1295400"/>
            <a:ext cx="533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a)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459038" y="2743200"/>
            <a:ext cx="533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b)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" name="Object 4"/>
          <p:cNvGraphicFramePr>
            <a:graphicFrameLocks noChangeAspect="1"/>
          </p:cNvGraphicFramePr>
          <p:nvPr/>
        </p:nvGraphicFramePr>
        <p:xfrm>
          <a:off x="2992438" y="2362200"/>
          <a:ext cx="20320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0" name="Equation" r:id="rId15" imgW="507960" imgH="393480" progId="Equation.3">
                  <p:embed/>
                </p:oleObj>
              </mc:Choice>
              <mc:Fallback>
                <p:oleObj name="Equation" r:id="rId15" imgW="507960" imgH="393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2438" y="2362200"/>
                        <a:ext cx="20320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/>
          <p:cNvSpPr/>
          <p:nvPr/>
        </p:nvSpPr>
        <p:spPr>
          <a:xfrm>
            <a:off x="2514600" y="4220496"/>
            <a:ext cx="533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c)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" name="Object 5"/>
          <p:cNvGraphicFramePr>
            <a:graphicFrameLocks noChangeAspect="1"/>
          </p:cNvGraphicFramePr>
          <p:nvPr/>
        </p:nvGraphicFramePr>
        <p:xfrm>
          <a:off x="3094038" y="3886200"/>
          <a:ext cx="20320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1" name="Equation" r:id="rId17" imgW="507960" imgH="393480" progId="Equation.3">
                  <p:embed/>
                </p:oleObj>
              </mc:Choice>
              <mc:Fallback>
                <p:oleObj name="Equation" r:id="rId17" imgW="507960" imgH="393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4038" y="3886200"/>
                        <a:ext cx="20320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8" name="Object 10"/>
          <p:cNvGraphicFramePr>
            <a:graphicFrameLocks noChangeAspect="1"/>
          </p:cNvGraphicFramePr>
          <p:nvPr/>
        </p:nvGraphicFramePr>
        <p:xfrm>
          <a:off x="4806951" y="2362200"/>
          <a:ext cx="1387475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2" name="Equation" r:id="rId19" imgW="342720" imgH="393480" progId="Equation.3">
                  <p:embed/>
                </p:oleObj>
              </mc:Choice>
              <mc:Fallback>
                <p:oleObj name="Equation" r:id="rId19" imgW="342720" imgH="393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6951" y="2362200"/>
                        <a:ext cx="1387475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9" name="Object 11"/>
          <p:cNvGraphicFramePr>
            <a:graphicFrameLocks noChangeAspect="1"/>
          </p:cNvGraphicFramePr>
          <p:nvPr/>
        </p:nvGraphicFramePr>
        <p:xfrm>
          <a:off x="6116638" y="2667000"/>
          <a:ext cx="360362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3" name="Equation" r:id="rId21" imgW="88560" imgH="164880" progId="Equation.3">
                  <p:embed/>
                </p:oleObj>
              </mc:Choice>
              <mc:Fallback>
                <p:oleObj name="Equation" r:id="rId21" imgW="88560" imgH="16488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6638" y="2667000"/>
                        <a:ext cx="360362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0" name="Object 12"/>
          <p:cNvGraphicFramePr>
            <a:graphicFrameLocks noChangeAspect="1"/>
          </p:cNvGraphicFramePr>
          <p:nvPr/>
        </p:nvGraphicFramePr>
        <p:xfrm>
          <a:off x="5049838" y="3886200"/>
          <a:ext cx="1077912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4" name="Equation" r:id="rId22" imgW="266400" imgH="393480" progId="Equation.3">
                  <p:embed/>
                </p:oleObj>
              </mc:Choice>
              <mc:Fallback>
                <p:oleObj name="Equation" r:id="rId22" imgW="266400" imgH="39348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9838" y="3886200"/>
                        <a:ext cx="1077912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1" name="Object 13"/>
          <p:cNvGraphicFramePr>
            <a:graphicFrameLocks noChangeAspect="1"/>
          </p:cNvGraphicFramePr>
          <p:nvPr/>
        </p:nvGraphicFramePr>
        <p:xfrm>
          <a:off x="6172200" y="4191000"/>
          <a:ext cx="360363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5" name="Equation" r:id="rId24" imgW="88560" imgH="164880" progId="Equation.3">
                  <p:embed/>
                </p:oleObj>
              </mc:Choice>
              <mc:Fallback>
                <p:oleObj name="Equation" r:id="rId24" imgW="88560" imgH="16488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4191000"/>
                        <a:ext cx="360363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Down Ribbon 27"/>
          <p:cNvSpPr/>
          <p:nvPr/>
        </p:nvSpPr>
        <p:spPr>
          <a:xfrm>
            <a:off x="0" y="5334000"/>
            <a:ext cx="9144000" cy="1066800"/>
          </a:xfrm>
          <a:prstGeom prst="ribbon">
            <a:avLst>
              <a:gd name="adj1" fmla="val 16667"/>
              <a:gd name="adj2" fmla="val 7500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đảo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ngược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5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9" dur="5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5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1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8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3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8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1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6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9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4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15" grpId="0" animBg="1"/>
      <p:bldP spid="16" grpId="0" animBg="1"/>
      <p:bldP spid="18" grpId="0" animBg="1"/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438400" cy="563562"/>
          </a:xfrm>
        </p:spPr>
        <p:txBody>
          <a:bodyPr>
            <a:normAutofit fontScale="90000"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4: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" y="1066800"/>
            <a:ext cx="868680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  </a:t>
            </a:r>
            <a:r>
              <a:rPr kumimoji="0" lang="en-US" sz="32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Một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hình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bình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hành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có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diện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tích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    m</a:t>
            </a:r>
            <a:r>
              <a:rPr kumimoji="0" lang="en-US" sz="320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chiều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cao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   m.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Tính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dài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đáy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của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hình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đó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6019800" y="914400"/>
          <a:ext cx="6096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4" name="Equation" r:id="rId3" imgW="152280" imgH="393480" progId="Equation.3">
                  <p:embed/>
                </p:oleObj>
              </mc:Choice>
              <mc:Fallback>
                <p:oleObj name="Equation" r:id="rId3" imgW="15228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914400"/>
                        <a:ext cx="6096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838200" y="1600200"/>
          <a:ext cx="6096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5" name="Equation" r:id="rId5" imgW="152280" imgH="393480" progId="Equation.3">
                  <p:embed/>
                </p:oleObj>
              </mc:Choice>
              <mc:Fallback>
                <p:oleObj name="Equation" r:id="rId5" imgW="15228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600200"/>
                        <a:ext cx="6096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1981200" y="2286000"/>
            <a:ext cx="23622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 txBox="1">
            <a:spLocks/>
          </p:cNvSpPr>
          <p:nvPr/>
        </p:nvSpPr>
        <p:spPr>
          <a:xfrm>
            <a:off x="2895600" y="2865438"/>
            <a:ext cx="24384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Bài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giải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914400" y="3530025"/>
            <a:ext cx="65532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dài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đáy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hình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bình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hành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en-US" sz="32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2616200" y="4215825"/>
          <a:ext cx="8128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6" name="Equation" r:id="rId6" imgW="203040" imgH="393480" progId="Equation.3">
                  <p:embed/>
                </p:oleObj>
              </mc:Choice>
              <mc:Fallback>
                <p:oleObj name="Equation" r:id="rId6" imgW="20304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6200" y="4215825"/>
                        <a:ext cx="8128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3505200" y="4215825"/>
          <a:ext cx="10668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7" name="Equation" r:id="rId8" imgW="266400" imgH="393480" progId="Equation.3">
                  <p:embed/>
                </p:oleObj>
              </mc:Choice>
              <mc:Fallback>
                <p:oleObj name="Equation" r:id="rId8" imgW="26640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4215825"/>
                        <a:ext cx="10668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4572000" y="4485700"/>
          <a:ext cx="355600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8" name="Equation" r:id="rId10" imgW="88560" imgH="164880" progId="Equation.3">
                  <p:embed/>
                </p:oleObj>
              </mc:Choice>
              <mc:Fallback>
                <p:oleObj name="Equation" r:id="rId10" imgW="88560" imgH="1648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485700"/>
                        <a:ext cx="355600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4876800" y="4382973"/>
            <a:ext cx="914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(m)</a:t>
            </a:r>
            <a:endParaRPr lang="en-US" sz="3200" dirty="0"/>
          </a:p>
        </p:txBody>
      </p:sp>
      <p:sp>
        <p:nvSpPr>
          <p:cNvPr id="16" name="Rectangle 15"/>
          <p:cNvSpPr/>
          <p:nvPr/>
        </p:nvSpPr>
        <p:spPr>
          <a:xfrm>
            <a:off x="3810000" y="5282625"/>
            <a:ext cx="259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Đ/S: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 m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138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Equation</vt:lpstr>
      <vt:lpstr>PowerPoint Presentation</vt:lpstr>
      <vt:lpstr>Bài 1: Tính rồi rút gọn:</vt:lpstr>
      <vt:lpstr>Bài 1: Tính rồi rút gọn:</vt:lpstr>
      <vt:lpstr>Bài 2: Tìm x:</vt:lpstr>
      <vt:lpstr>Bài 3: Tính:</vt:lpstr>
      <vt:lpstr>Bài 4: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TAComputer</dc:creator>
  <cp:lastModifiedBy>Admin</cp:lastModifiedBy>
  <cp:revision>31</cp:revision>
  <dcterms:created xsi:type="dcterms:W3CDTF">2020-04-18T01:31:07Z</dcterms:created>
  <dcterms:modified xsi:type="dcterms:W3CDTF">2022-03-14T01:25:57Z</dcterms:modified>
</cp:coreProperties>
</file>